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9" r:id="rId2"/>
    <p:sldId id="269" r:id="rId3"/>
    <p:sldId id="270" r:id="rId4"/>
    <p:sldId id="271" r:id="rId5"/>
    <p:sldId id="273" r:id="rId6"/>
    <p:sldId id="272" r:id="rId7"/>
    <p:sldId id="260" r:id="rId8"/>
  </p:sldIdLst>
  <p:sldSz cx="5854700" cy="3295650"/>
  <p:notesSz cx="5854700" cy="32956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A427"/>
    <a:srgbClr val="647A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23"/>
    <p:restoredTop sz="94643"/>
  </p:normalViewPr>
  <p:slideViewPr>
    <p:cSldViewPr>
      <p:cViewPr varScale="1">
        <p:scale>
          <a:sx n="221" d="100"/>
          <a:sy n="221" d="100"/>
        </p:scale>
        <p:origin x="888" y="1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eg>
</file>

<file path=ppt/media/media1.m4a>
</file>

<file path=ppt/media/media2.m4a>
</file>

<file path=ppt/media/media3.m4a>
</file>

<file path=ppt/media/media4.m4a>
</file>

<file path=ppt/media/media5.m4a>
</file>

<file path=ppt/media/media6.mp4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536825" cy="1651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316288" y="0"/>
            <a:ext cx="2536825" cy="1651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E7BE1-16DF-4881-ACF3-AA20CBDA24FC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939925" y="412750"/>
            <a:ext cx="1974850" cy="11112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585788" y="1585913"/>
            <a:ext cx="4683125" cy="12985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3130550"/>
            <a:ext cx="2536825" cy="1651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316288" y="3130550"/>
            <a:ext cx="2536825" cy="1651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900130-B531-4ECA-BF37-19C1BDDE55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25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https://intranet.bfh.ch/BFH/Documents/Dienste/Kommunikation/Corporate_Design/BFH-Logo/BFH_Logo_A_de_fr_en_100_RGB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8330" y="93444"/>
            <a:ext cx="1307914" cy="94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el 4"/>
          <p:cNvSpPr txBox="1">
            <a:spLocks/>
          </p:cNvSpPr>
          <p:nvPr userDrawn="1"/>
        </p:nvSpPr>
        <p:spPr>
          <a:xfrm>
            <a:off x="241359" y="1112219"/>
            <a:ext cx="5613341" cy="533105"/>
          </a:xfrm>
          <a:prstGeom prst="rect">
            <a:avLst/>
          </a:prstGeom>
        </p:spPr>
        <p:txBody>
          <a:bodyPr lIns="0" rIns="0"/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600" kern="1200">
                <a:solidFill>
                  <a:schemeClr val="bg1"/>
                </a:solidFill>
                <a:latin typeface="Lucida Sans"/>
                <a:ea typeface="MS PGothic" pitchFamily="34" charset="-128"/>
                <a:cs typeface="Lucida Sans Unicode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  <a:cs typeface="ＭＳ Ｐゴシック" charset="0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  <a:cs typeface="ＭＳ Ｐゴシック" charset="0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  <a:cs typeface="ＭＳ Ｐゴシック" charset="0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  <a:cs typeface="ＭＳ Ｐゴシック" charset="0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AA427"/>
                </a:solidFill>
                <a:effectLst/>
                <a:uLnTx/>
                <a:uFillTx/>
                <a:latin typeface="Lucida Sans"/>
                <a:ea typeface="MS PGothic" pitchFamily="34" charset="-128"/>
                <a:cs typeface="Lucida Sans Unicode"/>
              </a:rPr>
              <a:t>Bachelor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AA427"/>
                </a:solidFill>
                <a:effectLst/>
                <a:uLnTx/>
                <a:uFillTx/>
                <a:latin typeface="Lucida Sans"/>
                <a:ea typeface="MS PGothic" pitchFamily="34" charset="-128"/>
                <a:cs typeface="Lucida Sans Unicode"/>
              </a:rPr>
              <a:t>of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FAA427"/>
                </a:solidFill>
                <a:effectLst/>
                <a:uLnTx/>
                <a:uFillTx/>
                <a:latin typeface="Lucida Sans"/>
                <a:ea typeface="MS PGothic" pitchFamily="34" charset="-128"/>
                <a:cs typeface="Lucida Sans Unicode"/>
              </a:rPr>
              <a:t> Science</a:t>
            </a:r>
            <a:r>
              <a:rPr kumimoji="0" lang="de-DE" sz="1800" b="0" i="0" u="none" strike="noStrike" kern="1200" cap="none" spc="0" normalizeH="0" noProof="0" dirty="0">
                <a:ln>
                  <a:noFill/>
                </a:ln>
                <a:solidFill>
                  <a:srgbClr val="FAA427"/>
                </a:solidFill>
                <a:effectLst/>
                <a:uLnTx/>
                <a:uFillTx/>
                <a:latin typeface="Lucida Sans"/>
                <a:ea typeface="MS PGothic" pitchFamily="34" charset="-128"/>
                <a:cs typeface="Lucida Sans Unicode"/>
              </a:rPr>
              <a:t> in Computer Science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AA427"/>
              </a:solidFill>
              <a:effectLst/>
              <a:uLnTx/>
              <a:uFillTx/>
              <a:latin typeface="Lucida Sans"/>
              <a:ea typeface="MS PGothic" pitchFamily="34" charset="-128"/>
              <a:cs typeface="Lucida Sans Unicode"/>
            </a:endParaRPr>
          </a:p>
        </p:txBody>
      </p:sp>
      <p:sp>
        <p:nvSpPr>
          <p:cNvPr id="11" name="Rechteck 10"/>
          <p:cNvSpPr/>
          <p:nvPr userDrawn="1"/>
        </p:nvSpPr>
        <p:spPr>
          <a:xfrm>
            <a:off x="3349625" y="3041991"/>
            <a:ext cx="2470150" cy="253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75" lvl="0" indent="93663" algn="r" defTabSz="4572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FAA500"/>
              </a:buClr>
              <a:buSzPct val="80000"/>
              <a:buFont typeface="Lucida Grande"/>
              <a:buChar char="▶"/>
              <a:tabLst/>
            </a:pPr>
            <a:r>
              <a:rPr lang="de-DE" sz="800" dirty="0">
                <a:solidFill>
                  <a:srgbClr val="647A8C"/>
                </a:solidFill>
                <a:latin typeface="Lucida Sans"/>
                <a:ea typeface="MS PGothic" pitchFamily="34" charset="-128"/>
              </a:rPr>
              <a:t>Engineering </a:t>
            </a:r>
            <a:r>
              <a:rPr lang="de-DE" sz="800" dirty="0" err="1">
                <a:solidFill>
                  <a:srgbClr val="647A8C"/>
                </a:solidFill>
                <a:latin typeface="Lucida Sans"/>
                <a:ea typeface="MS PGothic" pitchFamily="34" charset="-128"/>
              </a:rPr>
              <a:t>and</a:t>
            </a:r>
            <a:r>
              <a:rPr lang="de-DE" sz="800" dirty="0">
                <a:solidFill>
                  <a:srgbClr val="647A8C"/>
                </a:solidFill>
                <a:latin typeface="Lucida Sans"/>
                <a:ea typeface="MS PGothic" pitchFamily="34" charset="-128"/>
              </a:rPr>
              <a:t> Information Technology</a:t>
            </a:r>
          </a:p>
        </p:txBody>
      </p:sp>
      <p:sp>
        <p:nvSpPr>
          <p:cNvPr id="12" name="Holder 2"/>
          <p:cNvSpPr>
            <a:spLocks noGrp="1"/>
          </p:cNvSpPr>
          <p:nvPr>
            <p:ph type="title"/>
          </p:nvPr>
        </p:nvSpPr>
        <p:spPr>
          <a:xfrm>
            <a:off x="488950" y="1654849"/>
            <a:ext cx="5029200" cy="831176"/>
          </a:xfrm>
          <a:prstGeom prst="rect">
            <a:avLst/>
          </a:prstGeom>
        </p:spPr>
        <p:txBody>
          <a:bodyPr lIns="0" tIns="0" rIns="0" bIns="0"/>
          <a:lstStyle>
            <a:lvl1pPr>
              <a:defRPr sz="1600" b="0" i="0">
                <a:solidFill>
                  <a:srgbClr val="647A8C"/>
                </a:solidFill>
                <a:latin typeface="Tahoma"/>
                <a:cs typeface="Tahoma"/>
              </a:defRPr>
            </a:lvl1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14"/>
          <p:cNvSpPr/>
          <p:nvPr userDrawn="1"/>
        </p:nvSpPr>
        <p:spPr>
          <a:xfrm>
            <a:off x="184763" y="5"/>
            <a:ext cx="5497195" cy="2018664"/>
          </a:xfrm>
          <a:custGeom>
            <a:avLst/>
            <a:gdLst/>
            <a:ahLst/>
            <a:cxnLst/>
            <a:rect l="l" t="t" r="r" b="b"/>
            <a:pathLst>
              <a:path w="5497195" h="2018664">
                <a:moveTo>
                  <a:pt x="5496674" y="0"/>
                </a:moveTo>
                <a:lnTo>
                  <a:pt x="0" y="0"/>
                </a:lnTo>
                <a:lnTo>
                  <a:pt x="0" y="2000631"/>
                </a:lnTo>
                <a:lnTo>
                  <a:pt x="281" y="2011034"/>
                </a:lnTo>
                <a:lnTo>
                  <a:pt x="2249" y="2016377"/>
                </a:lnTo>
                <a:lnTo>
                  <a:pt x="7592" y="2018345"/>
                </a:lnTo>
                <a:lnTo>
                  <a:pt x="17995" y="2018626"/>
                </a:lnTo>
                <a:lnTo>
                  <a:pt x="5478665" y="2018626"/>
                </a:lnTo>
                <a:lnTo>
                  <a:pt x="5489076" y="2018345"/>
                </a:lnTo>
                <a:lnTo>
                  <a:pt x="5494423" y="2016377"/>
                </a:lnTo>
                <a:lnTo>
                  <a:pt x="5496392" y="2011034"/>
                </a:lnTo>
                <a:lnTo>
                  <a:pt x="5496674" y="2000631"/>
                </a:lnTo>
                <a:lnTo>
                  <a:pt x="5496674" y="0"/>
                </a:lnTo>
                <a:close/>
              </a:path>
            </a:pathLst>
          </a:custGeom>
          <a:solidFill>
            <a:srgbClr val="FAA427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15"/>
          <p:cNvSpPr/>
          <p:nvPr userDrawn="1"/>
        </p:nvSpPr>
        <p:spPr>
          <a:xfrm>
            <a:off x="128329" y="5"/>
            <a:ext cx="113030" cy="2018664"/>
          </a:xfrm>
          <a:custGeom>
            <a:avLst/>
            <a:gdLst/>
            <a:ahLst/>
            <a:cxnLst/>
            <a:rect l="l" t="t" r="r" b="b"/>
            <a:pathLst>
              <a:path w="113029" h="2018664">
                <a:moveTo>
                  <a:pt x="112864" y="0"/>
                </a:moveTo>
                <a:lnTo>
                  <a:pt x="0" y="0"/>
                </a:lnTo>
                <a:lnTo>
                  <a:pt x="0" y="2018626"/>
                </a:lnTo>
                <a:lnTo>
                  <a:pt x="112864" y="2018626"/>
                </a:lnTo>
                <a:lnTo>
                  <a:pt x="112864" y="0"/>
                </a:lnTo>
                <a:close/>
              </a:path>
            </a:pathLst>
          </a:custGeom>
          <a:solidFill>
            <a:srgbClr val="71899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19"/>
          <p:cNvSpPr/>
          <p:nvPr userDrawn="1"/>
        </p:nvSpPr>
        <p:spPr>
          <a:xfrm>
            <a:off x="5624998" y="5"/>
            <a:ext cx="113030" cy="2018664"/>
          </a:xfrm>
          <a:custGeom>
            <a:avLst/>
            <a:gdLst/>
            <a:ahLst/>
            <a:cxnLst/>
            <a:rect l="l" t="t" r="r" b="b"/>
            <a:pathLst>
              <a:path w="113029" h="2018664">
                <a:moveTo>
                  <a:pt x="112864" y="0"/>
                </a:moveTo>
                <a:lnTo>
                  <a:pt x="0" y="0"/>
                </a:lnTo>
                <a:lnTo>
                  <a:pt x="0" y="2018626"/>
                </a:lnTo>
                <a:lnTo>
                  <a:pt x="112864" y="2018626"/>
                </a:lnTo>
                <a:lnTo>
                  <a:pt x="112864" y="0"/>
                </a:lnTo>
                <a:close/>
              </a:path>
            </a:pathLst>
          </a:custGeom>
          <a:solidFill>
            <a:srgbClr val="71899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2" descr="https://intranet.bfh.ch/BFH/Documents/Dienste/Kommunikation/Corporate_Design/BFH-Logo/BFH_Logo_A_de_fr_en_100_RGB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8330" y="2181225"/>
            <a:ext cx="1307914" cy="94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el 4"/>
          <p:cNvSpPr txBox="1">
            <a:spLocks/>
          </p:cNvSpPr>
          <p:nvPr userDrawn="1"/>
        </p:nvSpPr>
        <p:spPr>
          <a:xfrm>
            <a:off x="241359" y="200025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600" kern="1200">
                <a:solidFill>
                  <a:schemeClr val="bg1"/>
                </a:solidFill>
                <a:latin typeface="Lucida Sans"/>
                <a:ea typeface="MS PGothic" pitchFamily="34" charset="-128"/>
                <a:cs typeface="Lucida Sans Unicode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  <a:cs typeface="ＭＳ Ｐゴシック" charset="0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  <a:cs typeface="ＭＳ Ｐゴシック" charset="0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  <a:cs typeface="ＭＳ Ｐゴシック" charset="0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  <a:cs typeface="ＭＳ Ｐゴシック" charset="0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Lucida Sans"/>
                <a:ea typeface="MS PGothic" pitchFamily="34" charset="-128"/>
                <a:cs typeface="Lucida Sans Unicode"/>
              </a:rPr>
              <a:t>Bachelor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Lucida Sans"/>
                <a:ea typeface="MS PGothic" pitchFamily="34" charset="-128"/>
                <a:cs typeface="Lucida Sans Unicode"/>
              </a:rPr>
              <a:t>of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Lucida Sans"/>
                <a:ea typeface="MS PGothic" pitchFamily="34" charset="-128"/>
                <a:cs typeface="Lucida Sans Unicode"/>
              </a:rPr>
              <a:t> Science</a:t>
            </a:r>
            <a:r>
              <a:rPr kumimoji="0" lang="de-DE" sz="1800" b="0" i="0" u="none" strike="noStrike" kern="1200" cap="none" spc="0" normalizeH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Lucida Sans"/>
                <a:ea typeface="MS PGothic" pitchFamily="34" charset="-128"/>
                <a:cs typeface="Lucida Sans Unicode"/>
              </a:rPr>
              <a:t> in </a:t>
            </a:r>
            <a:r>
              <a:rPr kumimoji="0" lang="de-DE" sz="1800" b="0" i="0" u="none" strike="noStrike" kern="1200" cap="none" spc="0" normalizeH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Lucida Sans"/>
                <a:ea typeface="MS PGothic" pitchFamily="34" charset="-128"/>
                <a:cs typeface="Lucida Sans Unicode"/>
              </a:rPr>
              <a:t>Computer Science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Lucida Sans"/>
              <a:ea typeface="MS PGothic" pitchFamily="34" charset="-128"/>
              <a:cs typeface="Lucida Sans Unicode"/>
            </a:endParaRPr>
          </a:p>
        </p:txBody>
      </p:sp>
      <p:sp>
        <p:nvSpPr>
          <p:cNvPr id="15" name="Bildplatzhalter 14"/>
          <p:cNvSpPr>
            <a:spLocks noGrp="1"/>
          </p:cNvSpPr>
          <p:nvPr>
            <p:ph type="pic" sz="quarter" idx="10"/>
          </p:nvPr>
        </p:nvSpPr>
        <p:spPr>
          <a:xfrm>
            <a:off x="336550" y="657225"/>
            <a:ext cx="733425" cy="1085850"/>
          </a:xfrm>
          <a:prstGeom prst="rect">
            <a:avLst/>
          </a:prstGeom>
        </p:spPr>
        <p:txBody>
          <a:bodyPr/>
          <a:lstStyle/>
          <a:p>
            <a:endParaRPr lang="de-CH" dirty="0"/>
          </a:p>
        </p:txBody>
      </p:sp>
      <p:sp>
        <p:nvSpPr>
          <p:cNvPr id="18" name="Bildplatzhalter 14"/>
          <p:cNvSpPr>
            <a:spLocks noGrp="1"/>
          </p:cNvSpPr>
          <p:nvPr>
            <p:ph type="pic" sz="quarter" idx="11"/>
          </p:nvPr>
        </p:nvSpPr>
        <p:spPr>
          <a:xfrm>
            <a:off x="1327150" y="657225"/>
            <a:ext cx="733425" cy="1085850"/>
          </a:xfrm>
          <a:prstGeom prst="rect">
            <a:avLst/>
          </a:prstGeom>
        </p:spPr>
        <p:txBody>
          <a:bodyPr/>
          <a:lstStyle/>
          <a:p>
            <a:endParaRPr lang="de-CH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1327150" y="1800225"/>
            <a:ext cx="762000" cy="218444"/>
          </a:xfrm>
          <a:prstGeom prst="rect">
            <a:avLst/>
          </a:prstGeom>
        </p:spPr>
        <p:txBody>
          <a:bodyPr lIns="0" rIns="0"/>
          <a:lstStyle>
            <a:lvl1pPr>
              <a:defRPr lang="de-DE" sz="700" b="0" i="0" kern="0" baseline="0" dirty="0" smtClean="0">
                <a:solidFill>
                  <a:srgbClr val="647A8C"/>
                </a:solidFill>
                <a:latin typeface="Lucida Sans" panose="020B0602030504020204" pitchFamily="34" charset="0"/>
                <a:ea typeface="+mj-ea"/>
                <a:cs typeface="Tahoma"/>
              </a:defRPr>
            </a:lvl1pPr>
          </a:lstStyle>
          <a:p>
            <a:pPr lvl="0"/>
            <a:r>
              <a:rPr lang="de-DE" dirty="0"/>
              <a:t>Name Student 2</a:t>
            </a:r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36550" y="1800225"/>
            <a:ext cx="914400" cy="218444"/>
          </a:xfrm>
          <a:prstGeom prst="rect">
            <a:avLst/>
          </a:prstGeom>
        </p:spPr>
        <p:txBody>
          <a:bodyPr lIns="0" rIns="0"/>
          <a:lstStyle>
            <a:lvl1pPr>
              <a:defRPr lang="de-DE" sz="700" b="0" i="0" kern="0" baseline="0" dirty="0" smtClean="0">
                <a:solidFill>
                  <a:srgbClr val="647A8C"/>
                </a:solidFill>
                <a:latin typeface="Lucida Sans" panose="020B0602030504020204" pitchFamily="34" charset="0"/>
                <a:ea typeface="+mj-ea"/>
                <a:cs typeface="Tahoma"/>
              </a:defRPr>
            </a:lvl1pPr>
          </a:lstStyle>
          <a:p>
            <a:pPr lvl="0"/>
            <a:r>
              <a:rPr lang="de-DE" dirty="0"/>
              <a:t>Name Student 1</a:t>
            </a:r>
          </a:p>
        </p:txBody>
      </p:sp>
      <p:sp>
        <p:nvSpPr>
          <p:cNvPr id="4" name="Rechteck 3"/>
          <p:cNvSpPr/>
          <p:nvPr userDrawn="1"/>
        </p:nvSpPr>
        <p:spPr>
          <a:xfrm>
            <a:off x="4736722" y="1695504"/>
            <a:ext cx="877163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de-CH" sz="1500" b="0" i="0" u="none" strike="noStrike" kern="0" cap="none" spc="0" normalizeH="0" baseline="0" noProof="0" dirty="0">
                <a:ln>
                  <a:noFill/>
                </a:ln>
                <a:solidFill>
                  <a:srgbClr val="647A8C"/>
                </a:solidFill>
                <a:effectLst/>
                <a:uLnTx/>
                <a:uFillTx/>
                <a:latin typeface="Tahoma"/>
                <a:ea typeface="+mj-ea"/>
                <a:cs typeface="Tahoma"/>
              </a:rPr>
              <a:t>ti.bfh.ch</a:t>
            </a:r>
            <a:endParaRPr lang="de-CH" dirty="0"/>
          </a:p>
        </p:txBody>
      </p:sp>
      <p:sp>
        <p:nvSpPr>
          <p:cNvPr id="13" name="Rechteck 12"/>
          <p:cNvSpPr/>
          <p:nvPr userDrawn="1"/>
        </p:nvSpPr>
        <p:spPr>
          <a:xfrm>
            <a:off x="3349625" y="3041991"/>
            <a:ext cx="2470150" cy="253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75" lvl="0" indent="93663" algn="r" defTabSz="45720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FAA500"/>
              </a:buClr>
              <a:buSzPct val="80000"/>
              <a:buFont typeface="Lucida Grande"/>
              <a:buChar char="▶"/>
              <a:tabLst/>
            </a:pPr>
            <a:r>
              <a:rPr lang="de-DE" sz="800" dirty="0">
                <a:solidFill>
                  <a:srgbClr val="647A8C"/>
                </a:solidFill>
                <a:latin typeface="Lucida Sans"/>
                <a:ea typeface="MS PGothic" pitchFamily="34" charset="-128"/>
              </a:rPr>
              <a:t>Engineering </a:t>
            </a:r>
            <a:r>
              <a:rPr lang="de-DE" sz="800" dirty="0" err="1">
                <a:solidFill>
                  <a:srgbClr val="647A8C"/>
                </a:solidFill>
                <a:latin typeface="Lucida Sans"/>
                <a:ea typeface="MS PGothic" pitchFamily="34" charset="-128"/>
              </a:rPr>
              <a:t>and</a:t>
            </a:r>
            <a:r>
              <a:rPr lang="de-DE" sz="800" dirty="0">
                <a:solidFill>
                  <a:srgbClr val="647A8C"/>
                </a:solidFill>
                <a:latin typeface="Lucida Sans"/>
                <a:ea typeface="MS PGothic" pitchFamily="34" charset="-128"/>
              </a:rPr>
              <a:t> Information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82532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19266" y="640100"/>
            <a:ext cx="5394851" cy="2300900"/>
          </a:xfrm>
          <a:prstGeom prst="rect">
            <a:avLst/>
          </a:prstGeom>
        </p:spPr>
        <p:txBody>
          <a:bodyPr lIns="0" rIns="0"/>
          <a:lstStyle>
            <a:lvl1pPr marL="130194" indent="-130194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055">
                <a:latin typeface="Lucida Sans"/>
                <a:cs typeface="Lucida Sans"/>
              </a:defRPr>
            </a:lvl1pPr>
            <a:lvl2pPr marL="356319" indent="-137046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055">
                <a:latin typeface="Lucida Sans"/>
                <a:cs typeface="Lucida Sans"/>
              </a:defRPr>
            </a:lvl2pPr>
            <a:lvl3pPr marL="548183" indent="-109637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055">
                <a:latin typeface="Lucida Sans"/>
                <a:cs typeface="Lucida Sans"/>
              </a:defRPr>
            </a:lvl3pPr>
            <a:lvl4pPr marL="767456" indent="-109637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055">
                <a:latin typeface="Lucida Sans"/>
                <a:cs typeface="Lucida Sans"/>
              </a:defRPr>
            </a:lvl4pPr>
            <a:lvl5pPr marL="986729" indent="-109637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055">
                <a:latin typeface="Lucida Sans"/>
                <a:cs typeface="Lucida Sans"/>
              </a:defRPr>
            </a:lvl5pPr>
            <a:lvl6pPr>
              <a:defRPr sz="863"/>
            </a:lvl6pPr>
            <a:lvl7pPr>
              <a:defRPr sz="863"/>
            </a:lvl7pPr>
            <a:lvl8pPr>
              <a:defRPr sz="863"/>
            </a:lvl8pPr>
            <a:lvl9pPr>
              <a:defRPr sz="863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219266" y="173000"/>
            <a:ext cx="5394851" cy="259500"/>
          </a:xfrm>
          <a:prstGeom prst="rect">
            <a:avLst/>
          </a:prstGeom>
        </p:spPr>
        <p:txBody>
          <a:bodyPr lIns="0" rIns="0"/>
          <a:lstStyle>
            <a:lvl1pPr algn="l">
              <a:defRPr sz="1439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994997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6.mp4"/><Relationship Id="rId7" Type="http://schemas.openxmlformats.org/officeDocument/2006/relationships/image" Target="../media/image4.png"/><Relationship Id="rId2" Type="http://schemas.microsoft.com/office/2007/relationships/media" Target="../media/media6.mp4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3.xml"/><Relationship Id="rId5" Type="http://schemas.openxmlformats.org/officeDocument/2006/relationships/audio" Target="../media/media7.m4a"/><Relationship Id="rId4" Type="http://schemas.microsoft.com/office/2007/relationships/media" Target="../media/media7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8950" y="1654849"/>
            <a:ext cx="5029200" cy="1288376"/>
          </a:xfrm>
        </p:spPr>
        <p:txBody>
          <a:bodyPr/>
          <a:lstStyle/>
          <a:p>
            <a:r>
              <a:rPr lang="de-CH" dirty="0" err="1"/>
              <a:t>Generic</a:t>
            </a:r>
            <a:r>
              <a:rPr lang="de-CH" dirty="0"/>
              <a:t> Smartphone Game Controller</a:t>
            </a:r>
            <a:br>
              <a:rPr lang="de-CH" dirty="0"/>
            </a:br>
            <a:br>
              <a:rPr lang="de-CH" dirty="0"/>
            </a:br>
            <a:br>
              <a:rPr lang="de-CH" sz="1400" dirty="0"/>
            </a:br>
            <a:r>
              <a:rPr lang="de-CH" sz="1400" dirty="0"/>
              <a:t>Quentin Flückiger</a:t>
            </a:r>
            <a:br>
              <a:rPr lang="de-CH" sz="1400" dirty="0"/>
            </a:br>
            <a:r>
              <a:rPr lang="de-CH" sz="1400" dirty="0"/>
              <a:t>Spring 2019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667000" y="1314450"/>
            <a:ext cx="17954" cy="30745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endParaRPr lang="de-DE" kern="0" spc="-10" dirty="0">
              <a:latin typeface="Lucida Sans" panose="020B0602030504020204" pitchFamily="34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2794000" y="1314450"/>
            <a:ext cx="17954" cy="307456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12700" marR="5080">
              <a:lnSpc>
                <a:spcPct val="111100"/>
              </a:lnSpc>
            </a:pPr>
            <a:endParaRPr lang="de-DE" kern="0" spc="-10" dirty="0">
              <a:latin typeface="Lucida Sans" panose="020B060203050402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8DE61F4-680A-4AC8-A8F7-591F2F14E2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92700" y="25336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12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2"/>
    </mc:Choice>
    <mc:Fallback>
      <p:transition spd="slow" advTm="4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2D3E121-24D4-4F86-A55A-5146717021E0}"/>
              </a:ext>
            </a:extLst>
          </p:cNvPr>
          <p:cNvSpPr txBox="1"/>
          <p:nvPr/>
        </p:nvSpPr>
        <p:spPr>
          <a:xfrm>
            <a:off x="1193800" y="1538147"/>
            <a:ext cx="3467100" cy="2193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11100"/>
              </a:lnSpc>
            </a:pPr>
            <a:r>
              <a:rPr lang="fr-CH" sz="1400" kern="0" spc="-10" dirty="0">
                <a:latin typeface="Lucida Sans" panose="020B0602030504020204" pitchFamily="34" charset="0"/>
              </a:rPr>
              <a:t>Have </a:t>
            </a:r>
            <a:r>
              <a:rPr lang="fr-CH" sz="1400" kern="0" spc="-10" dirty="0" err="1">
                <a:latin typeface="Lucida Sans" panose="020B0602030504020204" pitchFamily="34" charset="0"/>
              </a:rPr>
              <a:t>you</a:t>
            </a:r>
            <a:r>
              <a:rPr lang="fr-CH" sz="1400" kern="0" spc="-10" dirty="0">
                <a:latin typeface="Lucida Sans" panose="020B0602030504020204" pitchFamily="34" charset="0"/>
              </a:rPr>
              <a:t> </a:t>
            </a:r>
            <a:r>
              <a:rPr lang="fr-CH" sz="1400" kern="0" spc="-10" dirty="0" err="1">
                <a:latin typeface="Lucida Sans" panose="020B0602030504020204" pitchFamily="34" charset="0"/>
              </a:rPr>
              <a:t>ever</a:t>
            </a:r>
            <a:r>
              <a:rPr lang="fr-CH" sz="1400" kern="0" spc="-10" dirty="0">
                <a:latin typeface="Lucida Sans" panose="020B0602030504020204" pitchFamily="34" charset="0"/>
              </a:rPr>
              <a:t> </a:t>
            </a:r>
            <a:r>
              <a:rPr lang="fr-CH" sz="1400" kern="0" spc="-10" dirty="0" err="1">
                <a:latin typeface="Lucida Sans" panose="020B0602030504020204" pitchFamily="34" charset="0"/>
              </a:rPr>
              <a:t>seen</a:t>
            </a:r>
            <a:r>
              <a:rPr lang="fr-CH" sz="1400" kern="0" spc="-10" dirty="0">
                <a:latin typeface="Lucida Sans" panose="020B0602030504020204" pitchFamily="34" charset="0"/>
              </a:rPr>
              <a:t> </a:t>
            </a:r>
            <a:r>
              <a:rPr lang="fr-CH" sz="1400" kern="0" spc="-10" dirty="0" err="1">
                <a:latin typeface="Lucida Sans" panose="020B0602030504020204" pitchFamily="34" charset="0"/>
              </a:rPr>
              <a:t>such</a:t>
            </a:r>
            <a:r>
              <a:rPr lang="fr-CH" sz="1400" kern="0" spc="-10" dirty="0">
                <a:latin typeface="Lucida Sans" panose="020B0602030504020204" pitchFamily="34" charset="0"/>
              </a:rPr>
              <a:t> a </a:t>
            </a:r>
            <a:r>
              <a:rPr lang="fr-CH" sz="1400" kern="0" spc="-10" dirty="0" err="1">
                <a:latin typeface="Lucida Sans" panose="020B0602030504020204" pitchFamily="34" charset="0"/>
              </a:rPr>
              <a:t>scene</a:t>
            </a:r>
            <a:r>
              <a:rPr lang="fr-CH" sz="1400" kern="0" spc="-10" dirty="0">
                <a:latin typeface="Lucida Sans" panose="020B0602030504020204" pitchFamily="34" charset="0"/>
              </a:rPr>
              <a:t> ?</a:t>
            </a:r>
            <a:endParaRPr lang="en-US" sz="1400" kern="0" spc="-10" dirty="0">
              <a:latin typeface="Lucida Sans" panose="020B060203050402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9E01D85-5995-4C51-9CB4-A081B929DAA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92700" y="253365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52229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3"/>
    </mc:Choice>
    <mc:Fallback>
      <p:transition spd="slow" advTm="3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83C69C4-FAC5-4C81-A30B-FD17564A29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068"/>
            <a:ext cx="5854700" cy="219551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08CA880-B501-47C6-88C8-23D77A1EEF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92700" y="25336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38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15"/>
    </mc:Choice>
    <mc:Fallback>
      <p:transition spd="slow" advTm="5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2D3E121-24D4-4F86-A55A-5146717021E0}"/>
              </a:ext>
            </a:extLst>
          </p:cNvPr>
          <p:cNvSpPr txBox="1"/>
          <p:nvPr/>
        </p:nvSpPr>
        <p:spPr>
          <a:xfrm>
            <a:off x="641350" y="1538147"/>
            <a:ext cx="4533900" cy="2193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11100"/>
              </a:lnSpc>
            </a:pPr>
            <a:r>
              <a:rPr lang="fr-CH" sz="1400" kern="0" spc="-10" dirty="0">
                <a:latin typeface="Lucida Sans" panose="020B0602030504020204" pitchFamily="34" charset="0"/>
              </a:rPr>
              <a:t>And </a:t>
            </a:r>
            <a:r>
              <a:rPr lang="fr-CH" sz="1400" kern="0" spc="-10" dirty="0" err="1">
                <a:latin typeface="Lucida Sans" panose="020B0602030504020204" pitchFamily="34" charset="0"/>
              </a:rPr>
              <a:t>thought</a:t>
            </a:r>
            <a:r>
              <a:rPr lang="fr-CH" sz="1400" kern="0" spc="-10" dirty="0">
                <a:latin typeface="Lucida Sans" panose="020B0602030504020204" pitchFamily="34" charset="0"/>
              </a:rPr>
              <a:t> </a:t>
            </a:r>
            <a:r>
              <a:rPr lang="fr-CH" sz="1400" kern="0" spc="-10" dirty="0" err="1">
                <a:latin typeface="Lucida Sans" panose="020B0602030504020204" pitchFamily="34" charset="0"/>
              </a:rPr>
              <a:t>they</a:t>
            </a:r>
            <a:r>
              <a:rPr lang="fr-CH" sz="1400" kern="0" spc="-10" dirty="0">
                <a:latin typeface="Lucida Sans" panose="020B0602030504020204" pitchFamily="34" charset="0"/>
              </a:rPr>
              <a:t> </a:t>
            </a:r>
            <a:r>
              <a:rPr lang="fr-CH" sz="1400" kern="0" spc="-10" dirty="0" err="1">
                <a:latin typeface="Lucida Sans" panose="020B0602030504020204" pitchFamily="34" charset="0"/>
              </a:rPr>
              <a:t>were</a:t>
            </a:r>
            <a:r>
              <a:rPr lang="fr-CH" sz="1400" kern="0" spc="-10" dirty="0">
                <a:latin typeface="Lucida Sans" panose="020B0602030504020204" pitchFamily="34" charset="0"/>
              </a:rPr>
              <a:t> </a:t>
            </a:r>
            <a:r>
              <a:rPr lang="fr-CH" sz="1400" kern="0" spc="-10" dirty="0" err="1">
                <a:latin typeface="Lucida Sans" panose="020B0602030504020204" pitchFamily="34" charset="0"/>
              </a:rPr>
              <a:t>wasting</a:t>
            </a:r>
            <a:r>
              <a:rPr lang="fr-CH" sz="1400" kern="0" spc="-10" dirty="0">
                <a:latin typeface="Lucida Sans" panose="020B0602030504020204" pitchFamily="34" charset="0"/>
              </a:rPr>
              <a:t> time </a:t>
            </a:r>
            <a:r>
              <a:rPr lang="fr-CH" sz="1400" kern="0" spc="-10" dirty="0" err="1">
                <a:latin typeface="Lucida Sans" panose="020B0602030504020204" pitchFamily="34" charset="0"/>
              </a:rPr>
              <a:t>while</a:t>
            </a:r>
            <a:r>
              <a:rPr lang="fr-CH" sz="1400" kern="0" spc="-10" dirty="0">
                <a:latin typeface="Lucida Sans" panose="020B0602030504020204" pitchFamily="34" charset="0"/>
              </a:rPr>
              <a:t> </a:t>
            </a:r>
            <a:r>
              <a:rPr lang="fr-CH" sz="1400" kern="0" spc="-10" dirty="0" err="1">
                <a:latin typeface="Lucida Sans" panose="020B0602030504020204" pitchFamily="34" charset="0"/>
              </a:rPr>
              <a:t>together</a:t>
            </a:r>
            <a:r>
              <a:rPr lang="fr-CH" sz="1400" kern="0" spc="-10" dirty="0">
                <a:latin typeface="Lucida Sans" panose="020B0602030504020204" pitchFamily="34" charset="0"/>
              </a:rPr>
              <a:t> ?</a:t>
            </a:r>
            <a:endParaRPr lang="en-US" sz="1400" kern="0" spc="-10" dirty="0">
              <a:latin typeface="Lucida Sans" panose="020B0602030504020204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9713489-91AE-4F5D-AB0E-DC0D617FAA8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92700" y="253365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35318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4"/>
    </mc:Choice>
    <mc:Fallback>
      <p:transition spd="slow" advTm="5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2D3E121-24D4-4F86-A55A-5146717021E0}"/>
              </a:ext>
            </a:extLst>
          </p:cNvPr>
          <p:cNvSpPr txBox="1"/>
          <p:nvPr/>
        </p:nvSpPr>
        <p:spPr>
          <a:xfrm>
            <a:off x="641350" y="1538147"/>
            <a:ext cx="4533900" cy="4585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11100"/>
              </a:lnSpc>
            </a:pPr>
            <a:r>
              <a:rPr lang="fr-CH" sz="1400" kern="0" spc="-10" dirty="0">
                <a:latin typeface="Lucida Sans" panose="020B0602030504020204" pitchFamily="34" charset="0"/>
              </a:rPr>
              <a:t>But </a:t>
            </a:r>
            <a:r>
              <a:rPr lang="fr-CH" sz="1400" kern="0" spc="-10" dirty="0" err="1">
                <a:latin typeface="Lucida Sans" panose="020B0602030504020204" pitchFamily="34" charset="0"/>
              </a:rPr>
              <a:t>what</a:t>
            </a:r>
            <a:r>
              <a:rPr lang="fr-CH" sz="1400" kern="0" spc="-10" dirty="0">
                <a:latin typeface="Lucida Sans" panose="020B0602030504020204" pitchFamily="34" charset="0"/>
              </a:rPr>
              <a:t> if </a:t>
            </a:r>
            <a:r>
              <a:rPr lang="fr-CH" sz="1400" kern="0" spc="-10" dirty="0" err="1">
                <a:latin typeface="Lucida Sans" panose="020B0602030504020204" pitchFamily="34" charset="0"/>
              </a:rPr>
              <a:t>we</a:t>
            </a:r>
            <a:r>
              <a:rPr lang="fr-CH" sz="1400" kern="0" spc="-10" dirty="0">
                <a:latin typeface="Lucida Sans" panose="020B0602030504020204" pitchFamily="34" charset="0"/>
              </a:rPr>
              <a:t> </a:t>
            </a:r>
            <a:r>
              <a:rPr lang="fr-CH" sz="1400" kern="0" spc="-10" dirty="0" err="1">
                <a:latin typeface="Lucida Sans" panose="020B0602030504020204" pitchFamily="34" charset="0"/>
              </a:rPr>
              <a:t>could</a:t>
            </a:r>
            <a:r>
              <a:rPr lang="fr-CH" sz="1400" kern="0" spc="-10" dirty="0">
                <a:latin typeface="Lucida Sans" panose="020B0602030504020204" pitchFamily="34" charset="0"/>
              </a:rPr>
              <a:t> use </a:t>
            </a:r>
            <a:r>
              <a:rPr lang="fr-CH" sz="1400" kern="0" spc="-10" dirty="0" err="1">
                <a:latin typeface="Lucida Sans" panose="020B0602030504020204" pitchFamily="34" charset="0"/>
              </a:rPr>
              <a:t>our</a:t>
            </a:r>
            <a:r>
              <a:rPr lang="fr-CH" sz="1400" kern="0" spc="-10" dirty="0">
                <a:latin typeface="Lucida Sans" panose="020B0602030504020204" pitchFamily="34" charset="0"/>
              </a:rPr>
              <a:t> smartphone as a </a:t>
            </a:r>
            <a:r>
              <a:rPr lang="fr-CH" sz="1400" kern="0" spc="-10" dirty="0" err="1">
                <a:latin typeface="Lucida Sans" panose="020B0602030504020204" pitchFamily="34" charset="0"/>
              </a:rPr>
              <a:t>link</a:t>
            </a:r>
            <a:r>
              <a:rPr lang="fr-CH" sz="1400" kern="0" spc="-10" dirty="0">
                <a:latin typeface="Lucida Sans" panose="020B0602030504020204" pitchFamily="34" charset="0"/>
              </a:rPr>
              <a:t> to </a:t>
            </a:r>
            <a:r>
              <a:rPr lang="fr-CH" sz="1400" kern="0" spc="-10" dirty="0" err="1">
                <a:latin typeface="Lucida Sans" panose="020B0602030504020204" pitchFamily="34" charset="0"/>
              </a:rPr>
              <a:t>play</a:t>
            </a:r>
            <a:r>
              <a:rPr lang="fr-CH" sz="1400" kern="0" spc="-10" dirty="0">
                <a:latin typeface="Lucida Sans" panose="020B0602030504020204" pitchFamily="34" charset="0"/>
              </a:rPr>
              <a:t> </a:t>
            </a:r>
            <a:r>
              <a:rPr lang="fr-CH" sz="1400" kern="0" spc="-10" dirty="0" err="1">
                <a:latin typeface="Lucida Sans" panose="020B0602030504020204" pitchFamily="34" charset="0"/>
              </a:rPr>
              <a:t>together</a:t>
            </a:r>
            <a:r>
              <a:rPr lang="fr-CH" sz="1400" kern="0" spc="-10" dirty="0">
                <a:latin typeface="Lucida Sans" panose="020B0602030504020204" pitchFamily="34" charset="0"/>
              </a:rPr>
              <a:t>?</a:t>
            </a:r>
            <a:endParaRPr lang="en-US" sz="1400" kern="0" spc="-10" dirty="0">
              <a:latin typeface="Lucida Sans" panose="020B0602030504020204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71ABDB2-7B34-43A0-8A58-95AA9AB602A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92700" y="253365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4262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3"/>
    </mc:Choice>
    <mc:Fallback>
      <p:transition spd="slow" advTm="3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chelor_Taille moyenne (2)">
            <a:hlinkClick r:id="" action="ppaction://media"/>
            <a:extLst>
              <a:ext uri="{FF2B5EF4-FFF2-40B4-BE49-F238E27FC236}">
                <a16:creationId xmlns:a16="http://schemas.microsoft.com/office/drawing/2014/main" id="{5CFB895C-28C9-4E15-8FDD-00F06BE56E9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33" y="1588"/>
            <a:ext cx="5854700" cy="329406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3B3B02-DBB6-4C1E-84E5-6594FF3CB0AA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092700" y="253365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4293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365"/>
    </mc:Choice>
    <mc:Fallback>
      <p:transition spd="slow" advTm="67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40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61" objId="2"/>
        <p14:stopEvt time="66339" objId="2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pour une image  6">
            <a:extLst>
              <a:ext uri="{FF2B5EF4-FFF2-40B4-BE49-F238E27FC236}">
                <a16:creationId xmlns:a16="http://schemas.microsoft.com/office/drawing/2014/main" id="{969423A5-D442-4851-AC3B-6DC342D5DE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9" b="669"/>
          <a:stretch>
            <a:fillRect/>
          </a:stretch>
        </p:blipFill>
        <p:spPr/>
      </p:pic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CH" dirty="0"/>
              <a:t>Quentin Flückiger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EF659B7-D671-4FF1-9E1E-3FB95CD9D8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92700" y="25336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589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9"/>
    </mc:Choice>
    <mc:Fallback>
      <p:transition spd="slow" advTm="4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wrap="square" lIns="0" tIns="0" rIns="0" bIns="0" rtlCol="0">
        <a:spAutoFit/>
      </a:bodyPr>
      <a:lstStyle>
        <a:defPPr marL="12700" marR="5080">
          <a:lnSpc>
            <a:spcPct val="111100"/>
          </a:lnSpc>
          <a:defRPr kern="0" spc="-10" dirty="0" smtClean="0">
            <a:latin typeface="Lucida Sans" panose="020B060203050402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</TotalTime>
  <Words>38</Words>
  <Application>Microsoft Office PowerPoint</Application>
  <PresentationFormat>Personnalisé</PresentationFormat>
  <Paragraphs>5</Paragraphs>
  <Slides>7</Slides>
  <Notes>0</Notes>
  <HiddenSlides>0</HiddenSlides>
  <MMClips>8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4" baseType="lpstr">
      <vt:lpstr>MS PGothic</vt:lpstr>
      <vt:lpstr>Calibri</vt:lpstr>
      <vt:lpstr>Lucida Grande</vt:lpstr>
      <vt:lpstr>Lucida Sans</vt:lpstr>
      <vt:lpstr>Lucida Sans Unicode</vt:lpstr>
      <vt:lpstr>Tahoma</vt:lpstr>
      <vt:lpstr>Office Theme</vt:lpstr>
      <vt:lpstr>Generic Smartphone Game Controller   Quentin Flückiger Spring 2019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Mehr Informationen zum Master of Science in Pflege auf  gesundheit.bfh.ch/master</dc:title>
  <dc:creator>Gyger Nathan</dc:creator>
  <cp:lastModifiedBy>Flückiger Quentin</cp:lastModifiedBy>
  <cp:revision>28</cp:revision>
  <dcterms:created xsi:type="dcterms:W3CDTF">2017-02-14T08:08:55Z</dcterms:created>
  <dcterms:modified xsi:type="dcterms:W3CDTF">2019-06-21T20:38:43Z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2015-12-17T00:00:00Z</vt:filetime>
  </property>
  <property fmtid="{D5CDD505-2E9C-101B-9397-08002B2CF9AE}" pid="3" name="Creator">
    <vt:lpwstr>Adobe InDesign CC 2014 (Windows)</vt:lpwstr>
  </property>
  <property fmtid="{D5CDD505-2E9C-101B-9397-08002B2CF9AE}" pid="4" name="LastSaved">
    <vt:filetime>2017-02-14T00:00:00Z</vt:filetime>
  </property>
</Properties>
</file>